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00" r:id="rId2"/>
    <p:sldId id="298" r:id="rId3"/>
    <p:sldId id="299" r:id="rId4"/>
    <p:sldId id="331" r:id="rId5"/>
    <p:sldId id="301" r:id="rId6"/>
    <p:sldId id="354" r:id="rId7"/>
    <p:sldId id="302" r:id="rId8"/>
    <p:sldId id="332" r:id="rId9"/>
    <p:sldId id="294" r:id="rId10"/>
    <p:sldId id="264" r:id="rId11"/>
    <p:sldId id="295" r:id="rId12"/>
    <p:sldId id="296" r:id="rId13"/>
    <p:sldId id="326" r:id="rId14"/>
    <p:sldId id="297" r:id="rId15"/>
    <p:sldId id="306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55" r:id="rId30"/>
    <p:sldId id="303" r:id="rId31"/>
    <p:sldId id="267" r:id="rId32"/>
    <p:sldId id="325" r:id="rId33"/>
    <p:sldId id="334" r:id="rId34"/>
    <p:sldId id="321" r:id="rId35"/>
    <p:sldId id="335" r:id="rId36"/>
    <p:sldId id="304" r:id="rId37"/>
    <p:sldId id="313" r:id="rId38"/>
    <p:sldId id="344" r:id="rId39"/>
    <p:sldId id="327" r:id="rId40"/>
    <p:sldId id="345" r:id="rId41"/>
    <p:sldId id="346" r:id="rId42"/>
    <p:sldId id="330" r:id="rId43"/>
    <p:sldId id="347" r:id="rId44"/>
    <p:sldId id="348" r:id="rId45"/>
    <p:sldId id="349" r:id="rId46"/>
    <p:sldId id="350" r:id="rId47"/>
    <p:sldId id="351" r:id="rId48"/>
    <p:sldId id="352" r:id="rId49"/>
    <p:sldId id="320" r:id="rId50"/>
    <p:sldId id="336" r:id="rId51"/>
    <p:sldId id="337" r:id="rId52"/>
    <p:sldId id="338" r:id="rId53"/>
    <p:sldId id="339" r:id="rId54"/>
    <p:sldId id="293" r:id="rId55"/>
    <p:sldId id="353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162" y="49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</a:t>
            </a:r>
            <a:r>
              <a:rPr lang="en-GB" sz="4800" b="1" dirty="0"/>
              <a:t>“must” </a:t>
            </a:r>
            <a:r>
              <a:rPr lang="en-GB" sz="4800" dirty="0"/>
              <a:t>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</a:t>
            </a:r>
            <a:r>
              <a:rPr lang="en-GB" sz="4000" b="1" dirty="0"/>
              <a:t>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b="1" i="1" dirty="0">
                <a:solidFill>
                  <a:srgbClr val="F3545A"/>
                </a:solidFill>
              </a:rPr>
              <a:t>Unit</a:t>
            </a:r>
            <a:r>
              <a:rPr lang="en-GB" sz="8000" dirty="0">
                <a:solidFill>
                  <a:srgbClr val="F3545A"/>
                </a:solidFill>
              </a:rPr>
              <a:t> instead </a:t>
            </a:r>
            <a:r>
              <a:rPr lang="en-GB" sz="8000" b="1" i="1" dirty="0">
                <a:solidFill>
                  <a:srgbClr val="F3545A"/>
                </a:solidFill>
              </a:rPr>
              <a:t>Void</a:t>
            </a:r>
            <a:endParaRPr sz="8000" b="1" i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Every functions must return a value and void is a type with zero values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</a:t>
            </a:r>
            <a:r>
              <a:rPr lang="en-GB" sz="6000" b="1" dirty="0">
                <a:solidFill>
                  <a:srgbClr val="F3545A"/>
                </a:solidFill>
              </a:rPr>
              <a:t>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127" y="3479284"/>
            <a:ext cx="10074557" cy="4641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127" y="8121120"/>
            <a:ext cx="8708571" cy="4635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B113D3-95A3-414B-ADBC-26CDF336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3774252"/>
            <a:ext cx="11492811" cy="94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5684F6-88D6-463E-A0BC-1763F994E918}"/>
              </a:ext>
            </a:extLst>
          </p:cNvPr>
          <p:cNvSpPr/>
          <p:nvPr/>
        </p:nvSpPr>
        <p:spPr>
          <a:xfrm>
            <a:off x="2390670" y="5519974"/>
            <a:ext cx="2797150" cy="806181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73A8EE-5BFA-40B7-AC4A-1C33B32F86C7}"/>
              </a:ext>
            </a:extLst>
          </p:cNvPr>
          <p:cNvSpPr/>
          <p:nvPr/>
        </p:nvSpPr>
        <p:spPr>
          <a:xfrm>
            <a:off x="3697612" y="6858000"/>
            <a:ext cx="8485765" cy="198742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A82186-2FEB-4FF0-B63B-A9112EC5DC42}"/>
              </a:ext>
            </a:extLst>
          </p:cNvPr>
          <p:cNvSpPr/>
          <p:nvPr/>
        </p:nvSpPr>
        <p:spPr>
          <a:xfrm>
            <a:off x="3697612" y="9379431"/>
            <a:ext cx="4252070" cy="95888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720702" cy="73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</a:t>
            </a:r>
            <a:r>
              <a:rPr lang="en-GB" sz="6000"/>
              <a:t>can fails, </a:t>
            </a:r>
            <a:r>
              <a:rPr lang="en-GB" sz="6000" dirty="0"/>
              <a:t>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Try</a:t>
            </a:r>
            <a:r>
              <a:rPr lang="en-GB" sz="6000" dirty="0"/>
              <a:t> monad allow us to encapsulate into a function the exception handling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/>
              <a:t>Success</a:t>
            </a:r>
            <a:r>
              <a:rPr lang="en-GB" sz="4000" dirty="0"/>
              <a:t> value when the computation is ok without exception</a:t>
            </a:r>
          </a:p>
          <a:p>
            <a:pPr marL="635000" lvl="1" indent="0">
              <a:buNone/>
            </a:pPr>
            <a:r>
              <a:rPr lang="en-GB" sz="4000" dirty="0"/>
              <a:t>The </a:t>
            </a:r>
            <a:r>
              <a:rPr lang="en-GB" sz="4000" b="1" dirty="0"/>
              <a:t>Exception</a:t>
            </a:r>
            <a:r>
              <a:rPr lang="en-GB" sz="4000" dirty="0"/>
              <a:t> value in case of exception</a:t>
            </a:r>
          </a:p>
          <a:p>
            <a:pPr marL="635000" lvl="1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F1EF7-32D1-4110-8516-79C29716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68" y="3768436"/>
            <a:ext cx="8716347" cy="92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4BA15-D8AC-450B-9A3F-98EF90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6" y="4226546"/>
            <a:ext cx="12252455" cy="80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454C5-7C77-47E0-BC62-E6BE959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8716347" cy="9221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E5D04-A27E-4980-973A-85B1C7AAA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48" y="4330106"/>
            <a:ext cx="15950658" cy="81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7" y="7740148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6" y="8603749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6" y="9899150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6" y="1119455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605546"/>
            <a:ext cx="21005801" cy="12076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1" y="6261092"/>
            <a:ext cx="6059424" cy="2499600"/>
          </a:xfrm>
          <a:prstGeom prst="rect">
            <a:avLst/>
          </a:prstGeom>
        </p:spPr>
      </p:pic>
      <p:pic>
        <p:nvPicPr>
          <p:cNvPr id="2050" name="Picture 2" descr="NullReferenceException – The Public Void">
            <a:extLst>
              <a:ext uri="{FF2B5EF4-FFF2-40B4-BE49-F238E27FC236}">
                <a16:creationId xmlns:a16="http://schemas.microsoft.com/office/drawing/2014/main" id="{E94C4716-3A72-4F50-B309-5C685B5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6" y="9462372"/>
            <a:ext cx="5456465" cy="39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2CB62-051F-423E-A17F-133142A8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02" y="4783341"/>
            <a:ext cx="10906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14644</TotalTime>
  <Words>1212</Words>
  <Application>Microsoft Office PowerPoint</Application>
  <PresentationFormat>Custom</PresentationFormat>
  <Paragraphs>212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429</cp:revision>
  <dcterms:modified xsi:type="dcterms:W3CDTF">2021-07-20T16:40:48Z</dcterms:modified>
</cp:coreProperties>
</file>